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0"/>
    <p:restoredTop sz="96197"/>
  </p:normalViewPr>
  <p:slideViewPr>
    <p:cSldViewPr snapToGrid="0" snapToObjects="1">
      <p:cViewPr varScale="1">
        <p:scale>
          <a:sx n="108" d="100"/>
          <a:sy n="108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77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0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4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1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6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2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8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6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3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7/13/23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8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close up of white flowers&#10;&#10;Description automatically generated with low confidence">
            <a:extLst>
              <a:ext uri="{FF2B5EF4-FFF2-40B4-BE49-F238E27FC236}">
                <a16:creationId xmlns:a16="http://schemas.microsoft.com/office/drawing/2014/main" id="{E011B78D-4933-EFE0-4868-03F7DA059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307" r="-1" b="-1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9DDC9-66D7-AA4A-BCBF-BEF4AA490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rmAutofit/>
          </a:bodyPr>
          <a:lstStyle/>
          <a:p>
            <a:pPr algn="ctr"/>
            <a:r>
              <a:rPr lang="en-GB"/>
              <a:t>Happy Spring Equinox!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8B441-EE49-D041-BD61-625CCE92C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en-GB"/>
              <a:t>21 Mar 2022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119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AnalogousFromLightSeedRightStep">
      <a:dk1>
        <a:srgbClr val="000000"/>
      </a:dk1>
      <a:lt1>
        <a:srgbClr val="FFFFFF"/>
      </a:lt1>
      <a:dk2>
        <a:srgbClr val="34381F"/>
      </a:dk2>
      <a:lt2>
        <a:srgbClr val="E2E4E8"/>
      </a:lt2>
      <a:accent1>
        <a:srgbClr val="BF9D62"/>
      </a:accent1>
      <a:accent2>
        <a:srgbClr val="A2A758"/>
      </a:accent2>
      <a:accent3>
        <a:srgbClr val="8DAB6C"/>
      </a:accent3>
      <a:accent4>
        <a:srgbClr val="67B15E"/>
      </a:accent4>
      <a:accent5>
        <a:srgbClr val="69B07F"/>
      </a:accent5>
      <a:accent6>
        <a:srgbClr val="5EB19A"/>
      </a:accent6>
      <a:hlink>
        <a:srgbClr val="6982AE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</Words>
  <Application>Microsoft Macintosh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Trade Gothic Next Cond</vt:lpstr>
      <vt:lpstr>Trade Gothic Next Light</vt:lpstr>
      <vt:lpstr>PortalVTI</vt:lpstr>
      <vt:lpstr>Happy Spring Equinox!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Spring Equinox!</dc:title>
  <dc:creator>Yiwen Ban</dc:creator>
  <cp:lastModifiedBy>Yiwen Ban</cp:lastModifiedBy>
  <cp:revision>5</cp:revision>
  <dcterms:created xsi:type="dcterms:W3CDTF">2022-03-17T23:39:09Z</dcterms:created>
  <dcterms:modified xsi:type="dcterms:W3CDTF">2023-07-13T04:22:09Z</dcterms:modified>
</cp:coreProperties>
</file>